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15"/>
    <p:restoredTop sz="85169"/>
  </p:normalViewPr>
  <p:slideViewPr>
    <p:cSldViewPr snapToGrid="0" snapToObjects="1">
      <p:cViewPr varScale="1">
        <p:scale>
          <a:sx n="66" d="100"/>
          <a:sy n="66" d="100"/>
        </p:scale>
        <p:origin x="1522" y="6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5/10/relationships/revisionInfo" Target="revisionInfo.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12/18/2023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12/18/2023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EBDA0E2-FEBD-4B65-8F16-724CF984F377}" type="slidenum">
              <a:rPr lang="en-US" smtClean="0"/>
              <a:t>9</a:t>
            </a:fld>
            <a:endParaRPr lang="en-US"/>
          </a:p>
        </p:txBody>
      </p:sp>
    </p:spTree>
    <p:extLst>
      <p:ext uri="{BB962C8B-B14F-4D97-AF65-F5344CB8AC3E}">
        <p14:creationId xmlns:p14="http://schemas.microsoft.com/office/powerpoint/2010/main" val="42884853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EBDA0E2-FEBD-4B65-8F16-724CF984F377}" type="slidenum">
              <a:rPr lang="en-US" smtClean="0"/>
              <a:t>15</a:t>
            </a:fld>
            <a:endParaRPr lang="en-US"/>
          </a:p>
        </p:txBody>
      </p:sp>
    </p:spTree>
    <p:extLst>
      <p:ext uri="{BB962C8B-B14F-4D97-AF65-F5344CB8AC3E}">
        <p14:creationId xmlns:p14="http://schemas.microsoft.com/office/powerpoint/2010/main" val="6234311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12/18/2023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12/18/2023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12/18/2023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12/18/2023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12/18/2023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12/18/2023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12/18/2023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12/18/2023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12/18/2023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12/18/2023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Abhijeet Mowade</a:t>
            </a:r>
          </a:p>
          <a:p>
            <a:r>
              <a:rPr lang="en-US" dirty="0">
                <a:solidFill>
                  <a:schemeClr val="bg2"/>
                </a:solidFill>
                <a:latin typeface="Abadi"/>
                <a:ea typeface="SF Pro" pitchFamily="2" charset="0"/>
                <a:cs typeface="SF Pro" pitchFamily="2" charset="0"/>
              </a:rPr>
              <a:t>18</a:t>
            </a:r>
            <a:r>
              <a:rPr lang="en-US" baseline="30000" dirty="0">
                <a:solidFill>
                  <a:schemeClr val="bg2"/>
                </a:solidFill>
                <a:latin typeface="Abadi" panose="020B0604020104020204" pitchFamily="34" charset="0"/>
                <a:ea typeface="SF Pro" pitchFamily="2" charset="0"/>
                <a:cs typeface="SF Pro" pitchFamily="2" charset="0"/>
              </a:rPr>
              <a:t>th</a:t>
            </a:r>
            <a:r>
              <a:rPr lang="en-US" dirty="0">
                <a:solidFill>
                  <a:schemeClr val="bg2"/>
                </a:solidFill>
                <a:latin typeface="Abadi" panose="020B0604020104020204" pitchFamily="34" charset="0"/>
                <a:ea typeface="SF Pro" pitchFamily="2" charset="0"/>
                <a:cs typeface="SF Pro" pitchFamily="2" charset="0"/>
              </a:rPr>
              <a:t> December 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521539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https://github.com/AbhijeetMowade4399/IBM-Data-Science-Capstone-Project-Space-X/blob/5673dfedf7269d280f343843fc3d065cdabec1af/labs-jupyter-spacex-Data%20wrangling.ipynb</a:t>
            </a:r>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325989" cy="5113441"/>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000" dirty="0">
                <a:solidFill>
                  <a:schemeClr val="accent3">
                    <a:lumMod val="25000"/>
                  </a:schemeClr>
                </a:solidFill>
                <a:latin typeface="Abadi" panose="020B0604020104020204" pitchFamily="34" charset="0"/>
              </a:rPr>
              <a:t>The link to the notebook is </a:t>
            </a:r>
            <a:r>
              <a:rPr lang="en-US" sz="2000" dirty="0">
                <a:solidFill>
                  <a:srgbClr val="1C7DDB"/>
                </a:solidFill>
                <a:latin typeface="Abadi" panose="020B0604020104020204" pitchFamily="34" charset="0"/>
              </a:rPr>
              <a:t>https://github.com/AbhijeetMowade4399/IBM-Data-Science-Capstone-Project-Space-X/blob/5673dfedf7269d280f343843fc3d065cdabec1af/EDA%20with%20Visualization%20lab.ipynb</a:t>
            </a:r>
            <a:endParaRPr lang="en-US" sz="2400"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5030490"/>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1800" dirty="0">
                <a:solidFill>
                  <a:srgbClr val="1C7DDB"/>
                </a:solidFill>
                <a:latin typeface="Abadi"/>
              </a:rPr>
              <a:t>https://github.com/AbhijeetMowade4399/IBM-Data-Science-Capstone-Project-Space-X/blob/5673dfedf7269d280f343843fc3d065cdabec1af/jupyter-labs-eda-sql-coursera_sqllite.ipynb</a:t>
            </a:r>
            <a:endParaRPr lang="en-US" sz="18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fontScale="92500"/>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400" dirty="0">
                <a:solidFill>
                  <a:srgbClr val="1C7DDB"/>
                </a:solidFill>
                <a:latin typeface="Abadi" panose="020B0604020104020204" pitchFamily="34" charset="0"/>
              </a:rPr>
              <a:t>https://github.com/AbhijeetMowade4399/IBM-Data-Science-Capstone-Project-Space-X/blob/5673dfedf7269d280f343843fc3d065cdabec1af/SpaceX%20Plotly.py</a:t>
            </a: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https://github.com/AbhijeetMowade4399/IBM-Data-Science-Capstone-Project-Space-X/blob/5673dfedf7269d280f343843fc3d065cdabec1af/Machine%20Learning%20Prediction%20lab.ipynb</a:t>
            </a: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https://github.com/AbhijeetMowade4399/IBM-Data-Science-Capstone-Project-Space-X/blob/5673dfedf7269d280f343843fc3d065cdabec1af/Week-1%20%20jupyter-labs-spacex-data-collection-api.ipynb</a:t>
            </a: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https://github.com/AbhijeetMowade4399/IBM-Data-Science-Capstone-Project-Space-X/blob/5673dfedf7269d280f343843fc3d065cdabec1af/jupyter-labs-webscraping.ipynb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4"/>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1335</TotalTime>
  <Words>1783</Words>
  <Application>Microsoft Office PowerPoint</Application>
  <PresentationFormat>Widescreen</PresentationFormat>
  <Paragraphs>207</Paragraphs>
  <Slides>46</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Abhijeet Mowade</cp:lastModifiedBy>
  <cp:revision>199</cp:revision>
  <dcterms:created xsi:type="dcterms:W3CDTF">2021-04-29T18:58:34Z</dcterms:created>
  <dcterms:modified xsi:type="dcterms:W3CDTF">2023-12-18T08:38:33Z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